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74" r:id="rId2"/>
    <p:sldId id="286" r:id="rId3"/>
    <p:sldId id="283" r:id="rId4"/>
    <p:sldId id="287" r:id="rId5"/>
    <p:sldId id="288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5D177592-5DAA-4BA5-8DA3-6104662DFA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5929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615862EF-3805-4AE2-B839-D4383E5A15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8000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82DF1D84-39FF-42ED-BCEE-68C4F3C63E62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87694B0C-582F-4CAA-A923-61316DDA50BE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6FD66D8E-5E7E-491F-BBE8-FF038D8F403F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4B7379AF-87DD-4F40-89D7-D24730D9E199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E00693C-AF26-4BAF-B015-D87F263B221F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243495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017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眾人湧進主的國度，十架少人負；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Many crowd the Savior’s kingdom, few receive His cross;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眾人爭奪主的賞賜，世界有誰辭？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Many seek His prize and honor, few would suffer loss.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人雖無心走主道路，仍想主祝福，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 the dear sake of the Master, counting all but dross,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人雖無心走主道路，仍想主祝福。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For the dear sake of the Master, counting all but dross.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anose="020B0606020202030204" pitchFamily="34" charset="0"/>
                <a:ea typeface="PMingLiU" pitchFamily="18" charset="-120"/>
                <a:cs typeface="Arial" pitchFamily="34" charset="0"/>
              </a:rPr>
              <a:t>H390</a:t>
            </a:r>
            <a:r>
              <a:rPr lang="en-US" altLang="zh-TW" sz="2800" dirty="0">
                <a:latin typeface="Arial Narrow" panose="020B0606020202030204" pitchFamily="34" charset="0"/>
                <a:ea typeface="PMingLiU" pitchFamily="18" charset="-120"/>
                <a:cs typeface="Arial" pitchFamily="34" charset="0"/>
              </a:rPr>
              <a:t> </a:t>
            </a:r>
            <a:r>
              <a:rPr lang="en-US" altLang="zh-TW" sz="2800" b="1" dirty="0">
                <a:latin typeface="Times New Roman" pitchFamily="18" charset="0"/>
                <a:ea typeface="PMingLiU" pitchFamily="18" charset="-120"/>
                <a:cs typeface="Arial" pitchFamily="34" charset="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pitchFamily="34" charset="0"/>
              </a:rPr>
              <a:t>眾人湧進主的國度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Arial" pitchFamily="34" charset="0"/>
              </a:rPr>
              <a:t> </a:t>
            </a:r>
            <a:br>
              <a:rPr lang="zh-TW" altLang="en-US" b="1" dirty="0">
                <a:latin typeface="Times New Roman" pitchFamily="18" charset="0"/>
                <a:ea typeface="PMingLiU" pitchFamily="18" charset="-120"/>
                <a:cs typeface="Arial" pitchFamily="34" charset="0"/>
              </a:rPr>
            </a:br>
            <a:r>
              <a:rPr lang="en-US" altLang="zh-TW" sz="2400" dirty="0">
                <a:latin typeface="Times New Roman" pitchFamily="18" charset="0"/>
                <a:ea typeface="標楷體" pitchFamily="65" charset="-120"/>
                <a:cs typeface="Arial" pitchFamily="34" charset="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MANY CROWD THE SAVIOR’S KINGDOM 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2/5)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眾人都慕得主榮耀，羞辱少人要；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Many long to share His glory, few will bear His shame;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眾人都愛同主掌權，損失有誰願？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Many long to share His power, few will suffer loss.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幾乎無人因主緣故，看萬事如土。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Almost none would for His kingdom count their all as dross;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幾乎無人因主緣故，看萬事如土。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Almost none would for His kingdom count their all as dross.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3/5)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多人都貪享主甘旨，少有願禁食；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Many sit at Jesus’ table, few will fast with Him,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多人都喜登主寶座，少有願飄泊。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When the sorrow cup of anguish trembles to the brim.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同祂唱詩雖然有人，儆醒卻不能。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Few watch with Him in the garden, who have sung the hymn;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同祂唱詩雖然有人，儆醒卻不能。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Few watch with Him in the garden, who have sung the hymn.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4/5)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眾人都想同主高貴，卑賤卻都畏。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Many will confess His wisdom, few embrace His shame.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當主凡事為他豫備，他就大讚美；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Many, should He smile upon them, will His praise proclaim; 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當主稍微求他一點，就立發怨言。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Then, if for a while He leave them, they desert His name;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當主稍微求他一點，就立發怨言。</a:t>
            </a:r>
          </a:p>
          <a:p>
            <a:pPr algn="ctr" eaLnBrk="1" hangingPunct="1"/>
            <a:r>
              <a:rPr lang="en-US" altLang="zh-TW" dirty="0">
                <a:ea typeface="標楷體" pitchFamily="65" charset="-120"/>
              </a:rPr>
              <a:t>Then, if for a while He leave them, they desert His name.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15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H390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5/5)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但那誠實愛主的人，禍福都不問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,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But the souls who love Him truly, let woe come or bliss,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就是他們寶貴心血，也願為主捨。</a:t>
            </a:r>
          </a:p>
          <a:p>
            <a:pPr algn="ctr" eaLnBrk="1" hangingPunct="1"/>
            <a:r>
              <a:rPr lang="en-US" altLang="zh-TW" sz="2600" dirty="0">
                <a:ea typeface="標楷體" pitchFamily="65" charset="-120"/>
              </a:rPr>
              <a:t>These will count their dearest hearts’ blood not their own, but His.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求主給我這樣心志，赤忠忘生死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;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Savior, Thou who thus hast loved me, give me love like this;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求主給我這樣心志，赤忠忘生死。</a:t>
            </a:r>
          </a:p>
          <a:p>
            <a:pPr algn="ctr" eaLnBrk="1" hangingPunct="1"/>
            <a:r>
              <a:rPr lang="en-US" altLang="zh-TW" sz="2700" dirty="0">
                <a:ea typeface="標楷體" pitchFamily="65" charset="-120"/>
              </a:rPr>
              <a:t>Savior, Thou who thus hast loved me, give me love like this.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6626</TotalTime>
  <Words>532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5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H390  眾人湧進主的國度   MANY CROWD THE SAVIOR’S KINGDOM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145</cp:revision>
  <dcterms:created xsi:type="dcterms:W3CDTF">2001-04-19T19:07:54Z</dcterms:created>
  <dcterms:modified xsi:type="dcterms:W3CDTF">2017-08-05T21:04:22Z</dcterms:modified>
</cp:coreProperties>
</file>